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604;&#1604;&#1604;&#1604;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29962" y="572005"/>
            <a:ext cx="210826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810820" y="3791806"/>
            <a:ext cx="739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1975412" y="3869701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03458"/>
              </p:ext>
            </p:extLst>
          </p:nvPr>
        </p:nvGraphicFramePr>
        <p:xfrm>
          <a:off x="610704" y="1226561"/>
          <a:ext cx="10353218" cy="90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41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75996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يتقبل النقد البناء من الآخرين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 بوضوح ما يجب عليه تحقيقه من أهداف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تقبل النقد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4272D842-43D8-C7BD-3069-95C742824F56}"/>
              </a:ext>
            </a:extLst>
          </p:cNvPr>
          <p:cNvSpPr txBox="1"/>
          <p:nvPr/>
        </p:nvSpPr>
        <p:spPr>
          <a:xfrm>
            <a:off x="3452723" y="3560973"/>
            <a:ext cx="60945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E" dirty="0">
                <a:hlinkClick r:id="rId2" action="ppaction://hlinkfile"/>
              </a:rPr>
              <a:t>https://www.google.com/search?q=%D8%AA%D9%82%D8%A8%D9%84+%D8%A7%D9%84%D9%86%D9%82%D8%AF&amp;sca_esv=597734025&amp;rlz=1C1GCEU_enAE1008AE1009&amp;tbm=vid&amp;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82</Words>
  <Application>Microsoft Office PowerPoint</Application>
  <PresentationFormat>شاشة عريضة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12</cp:revision>
  <dcterms:created xsi:type="dcterms:W3CDTF">2023-06-12T14:15:26Z</dcterms:created>
  <dcterms:modified xsi:type="dcterms:W3CDTF">2024-01-12T06:31:45Z</dcterms:modified>
</cp:coreProperties>
</file>